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00" y="1628800"/>
            <a:ext cx="11684248" cy="17756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48" y="4005064"/>
            <a:ext cx="115443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2603"/>
            <a:ext cx="118014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340768"/>
            <a:ext cx="11153130" cy="37845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431" y="5157192"/>
            <a:ext cx="9621057" cy="16232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4290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38412"/>
            <a:ext cx="116395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332656"/>
            <a:ext cx="6600825" cy="616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533650"/>
            <a:ext cx="103727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24050"/>
            <a:ext cx="1154430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26205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76375"/>
            <a:ext cx="104584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1137"/>
            <a:ext cx="116109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4371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5036" y="5583006"/>
            <a:ext cx="15028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52625"/>
            <a:ext cx="115443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5195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822" y="2204864"/>
            <a:ext cx="1030605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6486"/>
            <a:ext cx="10950823" cy="55768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4694"/>
            <a:ext cx="10801200" cy="47636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96704"/>
            <a:ext cx="8424936" cy="60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8640960" cy="592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95425"/>
            <a:ext cx="117633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1450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457325"/>
            <a:ext cx="96583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6362"/>
            <a:ext cx="116109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78295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28812"/>
            <a:ext cx="116205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928812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5431" y="1928812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8823" y="4104853"/>
            <a:ext cx="2652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1533525"/>
            <a:ext cx="56673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6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1827"/>
            <a:ext cx="10663361" cy="54795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98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122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4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052637"/>
            <a:ext cx="107346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99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76375"/>
            <a:ext cx="107061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55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0"/>
            <a:ext cx="11233248" cy="27596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90726"/>
            <a:ext cx="6908494" cy="272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32457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74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66975"/>
            <a:ext cx="1158240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32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156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71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24125"/>
            <a:ext cx="106965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50030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7220" y="3553601"/>
            <a:ext cx="14047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2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00250"/>
            <a:ext cx="115538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996952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1224"/>
            <a:ext cx="10297144" cy="54801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48880"/>
            <a:ext cx="10081120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20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09700"/>
            <a:ext cx="108204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409700"/>
            <a:ext cx="2601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2342" y="2520870"/>
            <a:ext cx="54957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9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2114550"/>
            <a:ext cx="98583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87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4462"/>
            <a:ext cx="106965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57301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59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09" y="4365104"/>
            <a:ext cx="1159192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429000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47800"/>
            <a:ext cx="116205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44780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23987"/>
            <a:ext cx="116109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6576" y="3627215"/>
            <a:ext cx="2263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302" y="1268760"/>
            <a:ext cx="11013306" cy="27733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4077072"/>
            <a:ext cx="10239975" cy="25422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2204864"/>
            <a:ext cx="28951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736" y="3235011"/>
            <a:ext cx="1186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0938" y="3235011"/>
            <a:ext cx="26555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9881" y="3964217"/>
            <a:ext cx="1669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45932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7675" y="4512620"/>
            <a:ext cx="1368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2025-12-02T21:40:19Z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